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55" r:id="rId3"/>
  </p:sldMasterIdLst>
  <p:notesMasterIdLst>
    <p:notesMasterId r:id="rId21"/>
  </p:notesMasterIdLst>
  <p:sldIdLst>
    <p:sldId id="3426" r:id="rId4"/>
    <p:sldId id="3427" r:id="rId5"/>
    <p:sldId id="3428" r:id="rId6"/>
    <p:sldId id="3429" r:id="rId7"/>
    <p:sldId id="256" r:id="rId8"/>
    <p:sldId id="3424" r:id="rId9"/>
    <p:sldId id="322" r:id="rId10"/>
    <p:sldId id="328" r:id="rId11"/>
    <p:sldId id="3436" r:id="rId12"/>
    <p:sldId id="3437" r:id="rId13"/>
    <p:sldId id="3438" r:id="rId14"/>
    <p:sldId id="3431" r:id="rId15"/>
    <p:sldId id="3432" r:id="rId16"/>
    <p:sldId id="3433" r:id="rId17"/>
    <p:sldId id="3434" r:id="rId18"/>
    <p:sldId id="343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5050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92" autoAdjust="0"/>
  </p:normalViewPr>
  <p:slideViewPr>
    <p:cSldViewPr snapToGrid="0">
      <p:cViewPr varScale="1">
        <p:scale>
          <a:sx n="89" d="100"/>
          <a:sy n="89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18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0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2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7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89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9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7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57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56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9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848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08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89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46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460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74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53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132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6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716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076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65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42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83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0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65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069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833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5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1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7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</p:sldLayoutIdLs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3.xml"/><Relationship Id="rId4" Type="http://schemas.microsoft.com/office/2007/relationships/media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slide" Target="slide17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4.png"/><Relationship Id="rId5" Type="http://schemas.openxmlformats.org/officeDocument/2006/relationships/image" Target="../media/image18.jp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Tieng-vit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7DCF6B1F-9E3B-4E45-A625-55AE05ED2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5550" y="-1428750"/>
            <a:ext cx="657225" cy="657225"/>
          </a:xfrm>
          <a:prstGeom prst="rect">
            <a:avLst/>
          </a:prstGeom>
        </p:spPr>
      </p:pic>
      <p:pic>
        <p:nvPicPr>
          <p:cNvPr id="32" name="Tieng-ga-con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2B044DCB-8732-48AD-9E85-5D2CB4FB9F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5550" y="578577"/>
            <a:ext cx="771525" cy="771525"/>
          </a:xfrm>
          <a:prstGeom prst="rect">
            <a:avLst/>
          </a:prstGeom>
        </p:spPr>
      </p:pic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6AB08F03-6F2C-4709-8ED6-D36551B3809F}"/>
              </a:ext>
            </a:extLst>
          </p:cNvPr>
          <p:cNvSpPr/>
          <p:nvPr/>
        </p:nvSpPr>
        <p:spPr>
          <a:xfrm>
            <a:off x="1456082" y="986935"/>
            <a:ext cx="6231836" cy="855634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950" dirty="0">
              <a:solidFill>
                <a:prstClr val="white"/>
              </a:solidFill>
              <a:latin typeface="Coiny" panose="02000903060500060000" pitchFamily="2" charset="0"/>
            </a:endParaRPr>
          </a:p>
        </p:txBody>
      </p:sp>
      <p:sp>
        <p:nvSpPr>
          <p:cNvPr id="34" name="Left Arrow 10">
            <a:hlinkClick r:id="rId8" action="ppaction://hlinksldjump"/>
            <a:extLst>
              <a:ext uri="{FF2B5EF4-FFF2-40B4-BE49-F238E27FC236}">
                <a16:creationId xmlns:a16="http://schemas.microsoft.com/office/drawing/2014/main" id="{37DF0E6C-735D-45D3-BDC1-62B0EC467F47}"/>
              </a:ext>
            </a:extLst>
          </p:cNvPr>
          <p:cNvSpPr/>
          <p:nvPr/>
        </p:nvSpPr>
        <p:spPr>
          <a:xfrm flipH="1">
            <a:off x="8274006" y="5518837"/>
            <a:ext cx="739826" cy="407849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8257" y="953087"/>
            <a:ext cx="5567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HÁI HOA DÂN CHỦ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03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9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0989" y="2219960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Tháng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sách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Sách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khoa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Truyện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612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63654" y="3779520"/>
            <a:ext cx="5853626" cy="6248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0989" y="2219960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Tháng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sách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Sách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khoa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Truyện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612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63654" y="3017520"/>
            <a:ext cx="1935480" cy="12801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73E5-864F-4B40-A3CF-3E3FE6EE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7F77-4CA3-46A7-8FA0-516F93F0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38EE8D5B-E722-4FFA-B076-E9D95D4F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9143999" cy="6263255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C9DA1F4-FA61-4216-AD0A-42789E2C189A}"/>
              </a:ext>
            </a:extLst>
          </p:cNvPr>
          <p:cNvSpPr/>
          <p:nvPr/>
        </p:nvSpPr>
        <p:spPr>
          <a:xfrm>
            <a:off x="1376811" y="513339"/>
            <a:ext cx="6322638" cy="5644859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zh-CN" altLang="en-US" sz="1350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CD6DC-1A89-49DA-B952-E17611388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5780315" y="4532333"/>
            <a:ext cx="3334088" cy="1629674"/>
          </a:xfrm>
          <a:prstGeom prst="rect">
            <a:avLst/>
          </a:prstGeom>
        </p:spPr>
      </p:pic>
      <p:pic>
        <p:nvPicPr>
          <p:cNvPr id="7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162A9757-4659-4C01-8278-4F00B428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" y="3356714"/>
            <a:ext cx="1676501" cy="208059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CB9A36B-C07F-4626-AB78-669AAAED3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2659638" y="4398050"/>
            <a:ext cx="3639410" cy="177891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F033C41E-6275-49F0-88C2-020AEC342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257256" y="4398050"/>
            <a:ext cx="3639410" cy="1778913"/>
          </a:xfrm>
          <a:prstGeom prst="rect">
            <a:avLst/>
          </a:prstGeom>
        </p:spPr>
      </p:pic>
      <p:pic>
        <p:nvPicPr>
          <p:cNvPr id="10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C96BC86A-B7D8-4660-A2BC-F7043D6C6E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08879" y="4535387"/>
            <a:ext cx="204788" cy="266768"/>
          </a:xfrm>
          <a:prstGeom prst="rect">
            <a:avLst/>
          </a:prstGeom>
        </p:spPr>
      </p:pic>
      <p:pic>
        <p:nvPicPr>
          <p:cNvPr id="11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C713A7BC-403F-4B93-A427-1F3B75356E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587516" y="4410353"/>
            <a:ext cx="298710" cy="389117"/>
          </a:xfrm>
          <a:prstGeom prst="rect">
            <a:avLst/>
          </a:prstGeom>
        </p:spPr>
      </p:pic>
      <p:pic>
        <p:nvPicPr>
          <p:cNvPr id="12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36038949-D2B9-46F9-A561-D836805A17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5285675" y="4629808"/>
            <a:ext cx="298710" cy="389117"/>
          </a:xfrm>
          <a:prstGeom prst="rect">
            <a:avLst/>
          </a:prstGeom>
        </p:spPr>
      </p:pic>
      <p:pic>
        <p:nvPicPr>
          <p:cNvPr id="13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61419904-6A1A-40BA-9A4A-046B9849BA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829858" y="4670315"/>
            <a:ext cx="485874" cy="632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3280BE-8F7C-4FAC-B01E-CDE1E820BF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 b="2812"/>
          <a:stretch/>
        </p:blipFill>
        <p:spPr>
          <a:xfrm>
            <a:off x="1953111" y="2107278"/>
            <a:ext cx="5634405" cy="20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CB38-1FB1-41ED-B9E0-9A296E84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4720-C51F-40CE-9321-446781913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DFB4915C-F760-4058-99C9-971DD072DE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3132" y="2704134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">
            <a:extLst>
              <a:ext uri="{FF2B5EF4-FFF2-40B4-BE49-F238E27FC236}">
                <a16:creationId xmlns:a16="http://schemas.microsoft.com/office/drawing/2014/main" id="{E221B8D0-E557-452D-8139-45CE169CCA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017261" y="2901956"/>
            <a:ext cx="1107729" cy="11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BBF6F5E5-8AA1-4214-8F01-1D5183AA31BD}"/>
              </a:ext>
            </a:extLst>
          </p:cNvPr>
          <p:cNvSpPr/>
          <p:nvPr/>
        </p:nvSpPr>
        <p:spPr>
          <a:xfrm>
            <a:off x="429730" y="1150443"/>
            <a:ext cx="8085620" cy="12154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sz="1050" b="1" kern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  <a:sym typeface="Arial"/>
              </a:rPr>
              <a:t>THỢ SĂN HẠT DẺ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83124"/>
              </p:ext>
            </p:extLst>
          </p:nvPr>
        </p:nvGraphicFramePr>
        <p:xfrm>
          <a:off x="877979" y="2998382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Tổ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Học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sinh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EC34-631B-4939-A5DA-1764AA84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0A8C-B960-432F-9026-EE3C08F6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26B7A6E2-C815-4C31-ACDA-9E8C42A22EE2}"/>
              </a:ext>
            </a:extLst>
          </p:cNvPr>
          <p:cNvSpPr/>
          <p:nvPr/>
        </p:nvSpPr>
        <p:spPr>
          <a:xfrm>
            <a:off x="1693903" y="2733145"/>
            <a:ext cx="5392697" cy="92972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94;p2">
            <a:extLst>
              <a:ext uri="{FF2B5EF4-FFF2-40B4-BE49-F238E27FC236}">
                <a16:creationId xmlns:a16="http://schemas.microsoft.com/office/drawing/2014/main" id="{9212235A-35BF-493E-9564-CA979F3BFEB5}"/>
              </a:ext>
            </a:extLst>
          </p:cNvPr>
          <p:cNvGrpSpPr/>
          <p:nvPr/>
        </p:nvGrpSpPr>
        <p:grpSpPr>
          <a:xfrm>
            <a:off x="400050" y="835272"/>
            <a:ext cx="8139113" cy="1846403"/>
            <a:chOff x="935980" y="-48871"/>
            <a:chExt cx="10265420" cy="2461871"/>
          </a:xfrm>
        </p:grpSpPr>
        <p:sp>
          <p:nvSpPr>
            <p:cNvPr id="6" name="Google Shape;95;p2">
              <a:extLst>
                <a:ext uri="{FF2B5EF4-FFF2-40B4-BE49-F238E27FC236}">
                  <a16:creationId xmlns:a16="http://schemas.microsoft.com/office/drawing/2014/main" id="{02182C9A-9D0A-4E16-A9E1-569F1EC49214}"/>
                </a:ext>
              </a:extLst>
            </p:cNvPr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96;p2">
              <a:extLst>
                <a:ext uri="{FF2B5EF4-FFF2-40B4-BE49-F238E27FC236}">
                  <a16:creationId xmlns:a16="http://schemas.microsoft.com/office/drawing/2014/main" id="{68DD3DBB-EF60-44A1-BF7D-CAF294302D5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97;p2">
            <a:extLst>
              <a:ext uri="{FF2B5EF4-FFF2-40B4-BE49-F238E27FC236}">
                <a16:creationId xmlns:a16="http://schemas.microsoft.com/office/drawing/2014/main" id="{61DB92B9-E5B6-4DB9-A6FD-2D5EF2CA35F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7;p2">
            <a:extLst>
              <a:ext uri="{FF2B5EF4-FFF2-40B4-BE49-F238E27FC236}">
                <a16:creationId xmlns:a16="http://schemas.microsoft.com/office/drawing/2014/main" id="{09934CAD-E68F-4F95-BA6C-7DE6CAF491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1;p2">
            <a:extLst>
              <a:ext uri="{FF2B5EF4-FFF2-40B4-BE49-F238E27FC236}">
                <a16:creationId xmlns:a16="http://schemas.microsoft.com/office/drawing/2014/main" id="{37BF2BF0-7F1D-4C3B-8BEE-3E0000615E6E}"/>
              </a:ext>
            </a:extLst>
          </p:cNvPr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CBF32-B388-4607-8FEE-A6EE18E40338}"/>
              </a:ext>
            </a:extLst>
          </p:cNvPr>
          <p:cNvSpPr txBox="1"/>
          <p:nvPr/>
        </p:nvSpPr>
        <p:spPr>
          <a:xfrm>
            <a:off x="2302294" y="1651275"/>
            <a:ext cx="566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Brown Basket Clip Art Image - ClipSafari">
            <a:extLst>
              <a:ext uri="{FF2B5EF4-FFF2-40B4-BE49-F238E27FC236}">
                <a16:creationId xmlns:a16="http://schemas.microsoft.com/office/drawing/2014/main" id="{F45B8DDF-8AA9-4FE9-9BB5-8CC0FE55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84;p1">
            <a:extLst>
              <a:ext uri="{FF2B5EF4-FFF2-40B4-BE49-F238E27FC236}">
                <a16:creationId xmlns:a16="http://schemas.microsoft.com/office/drawing/2014/main" id="{E19F681A-5C40-44AB-B048-A89C8FE265E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Tieng-yeah-tre-con-">
            <a:hlinkClick r:id="" action="ppaction://media"/>
            <a:extLst>
              <a:ext uri="{FF2B5EF4-FFF2-40B4-BE49-F238E27FC236}">
                <a16:creationId xmlns:a16="http://schemas.microsoft.com/office/drawing/2014/main" id="{BDBC3A8F-879E-42BE-9948-A0BA8B556A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1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81F79B5-987D-43DF-8EF6-AD28FFF420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16" name="Google Shape;102;p2">
            <a:hlinkClick r:id="rId12" action="ppaction://hlinksldjump"/>
            <a:extLst>
              <a:ext uri="{FF2B5EF4-FFF2-40B4-BE49-F238E27FC236}">
                <a16:creationId xmlns:a16="http://schemas.microsoft.com/office/drawing/2014/main" id="{0A8716A5-7147-4528-9A77-9820EB5CD7A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6746447" y="4278139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2;p2">
            <a:hlinkClick r:id="rId12" action="ppaction://hlinksldjump"/>
            <a:extLst>
              <a:ext uri="{FF2B5EF4-FFF2-40B4-BE49-F238E27FC236}">
                <a16:creationId xmlns:a16="http://schemas.microsoft.com/office/drawing/2014/main" id="{8D8ACC31-DE78-4548-B69C-7AA3CC770CC7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7174190" y="4309558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2;p2">
            <a:hlinkClick r:id="rId12" action="ppaction://hlinksldjump"/>
            <a:extLst>
              <a:ext uri="{FF2B5EF4-FFF2-40B4-BE49-F238E27FC236}">
                <a16:creationId xmlns:a16="http://schemas.microsoft.com/office/drawing/2014/main" id="{C6D2852F-15D2-479A-902A-956B77C0EFD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7557224" y="4354868"/>
            <a:ext cx="89154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rown Basket Clip Art Image - ClipSafari">
            <a:extLst>
              <a:ext uri="{FF2B5EF4-FFF2-40B4-BE49-F238E27FC236}">
                <a16:creationId xmlns:a16="http://schemas.microsoft.com/office/drawing/2014/main" id="{ACAECDA7-D803-4C55-9000-EF1D9261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4E37BF90-B7C8-45BF-B9E6-0A80EA23EFB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6447" y="4321001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B5339DB5-2D44-4E86-9B80-5C46FA6641F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74190" y="4352420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C037B0A7-9290-4C12-8223-4AC34D954E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57224" y="4397731"/>
            <a:ext cx="89154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38">
            <a:extLst>
              <a:ext uri="{FF2B5EF4-FFF2-40B4-BE49-F238E27FC236}">
                <a16:creationId xmlns:a16="http://schemas.microsoft.com/office/drawing/2014/main" id="{BFE97D82-F23F-47B0-BDA4-F2AE527D13E5}"/>
              </a:ext>
            </a:extLst>
          </p:cNvPr>
          <p:cNvSpPr/>
          <p:nvPr/>
        </p:nvSpPr>
        <p:spPr>
          <a:xfrm>
            <a:off x="2673804" y="2699528"/>
            <a:ext cx="4098471" cy="90845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oogle Shape;94;p2">
            <a:extLst>
              <a:ext uri="{FF2B5EF4-FFF2-40B4-BE49-F238E27FC236}">
                <a16:creationId xmlns:a16="http://schemas.microsoft.com/office/drawing/2014/main" id="{ECD9EC40-BA5A-429C-B62B-5B3C0E98B251}"/>
              </a:ext>
            </a:extLst>
          </p:cNvPr>
          <p:cNvGrpSpPr/>
          <p:nvPr/>
        </p:nvGrpSpPr>
        <p:grpSpPr>
          <a:xfrm>
            <a:off x="-147159" y="865053"/>
            <a:ext cx="8139113" cy="1846403"/>
            <a:chOff x="935980" y="-48871"/>
            <a:chExt cx="10265420" cy="2461871"/>
          </a:xfrm>
        </p:grpSpPr>
        <p:sp>
          <p:nvSpPr>
            <p:cNvPr id="25" name="Google Shape;95;p2">
              <a:extLst>
                <a:ext uri="{FF2B5EF4-FFF2-40B4-BE49-F238E27FC236}">
                  <a16:creationId xmlns:a16="http://schemas.microsoft.com/office/drawing/2014/main" id="{C4D85255-67C9-45AE-8BF3-AA8ACDEB2C19}"/>
                </a:ext>
              </a:extLst>
            </p:cNvPr>
            <p:cNvSpPr/>
            <p:nvPr/>
          </p:nvSpPr>
          <p:spPr>
            <a:xfrm>
              <a:off x="1041400" y="821136"/>
              <a:ext cx="10160000" cy="144183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96;p2">
              <a:extLst>
                <a:ext uri="{FF2B5EF4-FFF2-40B4-BE49-F238E27FC236}">
                  <a16:creationId xmlns:a16="http://schemas.microsoft.com/office/drawing/2014/main" id="{3524173D-9E7A-4722-B580-DB357531EEA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Google Shape;97;p2">
            <a:extLst>
              <a:ext uri="{FF2B5EF4-FFF2-40B4-BE49-F238E27FC236}">
                <a16:creationId xmlns:a16="http://schemas.microsoft.com/office/drawing/2014/main" id="{35812BCB-D9BE-49A8-A315-18BADE4EDD5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17;p2">
            <a:extLst>
              <a:ext uri="{FF2B5EF4-FFF2-40B4-BE49-F238E27FC236}">
                <a16:creationId xmlns:a16="http://schemas.microsoft.com/office/drawing/2014/main" id="{5486E88B-5FB8-4D5E-A708-2936A7B599B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21;p2">
            <a:extLst>
              <a:ext uri="{FF2B5EF4-FFF2-40B4-BE49-F238E27FC236}">
                <a16:creationId xmlns:a16="http://schemas.microsoft.com/office/drawing/2014/main" id="{4CAC1FC2-1906-4572-9CAC-4C98406D32CE}"/>
              </a:ext>
            </a:extLst>
          </p:cNvPr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F743F-A529-4F78-86D2-E1D279375149}"/>
              </a:ext>
            </a:extLst>
          </p:cNvPr>
          <p:cNvSpPr txBox="1"/>
          <p:nvPr/>
        </p:nvSpPr>
        <p:spPr>
          <a:xfrm>
            <a:off x="1756800" y="1666733"/>
            <a:ext cx="709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1" name="Google Shape;84;p1">
            <a:extLst>
              <a:ext uri="{FF2B5EF4-FFF2-40B4-BE49-F238E27FC236}">
                <a16:creationId xmlns:a16="http://schemas.microsoft.com/office/drawing/2014/main" id="{E1CBDD95-F231-4A95-A486-50267AB7F36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Tieng-yeah-tre-con-">
            <a:hlinkClick r:id="" action="ppaction://media"/>
            <a:extLst>
              <a:ext uri="{FF2B5EF4-FFF2-40B4-BE49-F238E27FC236}">
                <a16:creationId xmlns:a16="http://schemas.microsoft.com/office/drawing/2014/main" id="{12919CB4-B42A-4198-AEFC-1A739B95F0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33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576D9C06-4246-4E04-9745-43229ED53D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34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BD81DEFD-262F-4150-9A65-5CD9044D1CC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0050" y="3995314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4C3ADA8F-24F0-4626-B49C-3889480DDCF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60676" y="3949026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C11D5D5D-C681-4AA7-83DF-2A02DE4A140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68476" y="4041602"/>
            <a:ext cx="1027686" cy="76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4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Brown Basket Clip Art Image - ClipSafari">
            <a:extLst>
              <a:ext uri="{FF2B5EF4-FFF2-40B4-BE49-F238E27FC236}">
                <a16:creationId xmlns:a16="http://schemas.microsoft.com/office/drawing/2014/main" id="{9A04A152-EE12-47F4-96FA-648E7777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35" y="4597044"/>
            <a:ext cx="1905028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B025E10E-DA55-41EB-A4A4-95F0A8AB38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6447" y="4321001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859A73BE-6019-4ABC-8A15-B92A351935F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74190" y="4352420"/>
            <a:ext cx="8915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ED707B53-A7E3-4540-9305-EFD98F1448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57224" y="4397731"/>
            <a:ext cx="89154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DF5F622D-4E91-412C-816A-C971162346CD}"/>
              </a:ext>
            </a:extLst>
          </p:cNvPr>
          <p:cNvSpPr/>
          <p:nvPr/>
        </p:nvSpPr>
        <p:spPr>
          <a:xfrm>
            <a:off x="1691094" y="3207523"/>
            <a:ext cx="5392697" cy="9953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oogle Shape;94;p2">
            <a:extLst>
              <a:ext uri="{FF2B5EF4-FFF2-40B4-BE49-F238E27FC236}">
                <a16:creationId xmlns:a16="http://schemas.microsoft.com/office/drawing/2014/main" id="{3B445730-9ECB-45C9-B11A-F38C9592B629}"/>
              </a:ext>
            </a:extLst>
          </p:cNvPr>
          <p:cNvGrpSpPr/>
          <p:nvPr/>
        </p:nvGrpSpPr>
        <p:grpSpPr>
          <a:xfrm>
            <a:off x="400050" y="835272"/>
            <a:ext cx="8139113" cy="2497458"/>
            <a:chOff x="935980" y="-48871"/>
            <a:chExt cx="10265420" cy="2461871"/>
          </a:xfrm>
        </p:grpSpPr>
        <p:sp>
          <p:nvSpPr>
            <p:cNvPr id="43" name="Google Shape;95;p2">
              <a:extLst>
                <a:ext uri="{FF2B5EF4-FFF2-40B4-BE49-F238E27FC236}">
                  <a16:creationId xmlns:a16="http://schemas.microsoft.com/office/drawing/2014/main" id="{88BD49C5-CF35-4A6F-A026-C15EF446E23D}"/>
                </a:ext>
              </a:extLst>
            </p:cNvPr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" name="Google Shape;96;p2">
              <a:extLst>
                <a:ext uri="{FF2B5EF4-FFF2-40B4-BE49-F238E27FC236}">
                  <a16:creationId xmlns:a16="http://schemas.microsoft.com/office/drawing/2014/main" id="{A7826DDD-9CA1-4C56-BD00-4D425187A27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Google Shape;97;p2">
            <a:extLst>
              <a:ext uri="{FF2B5EF4-FFF2-40B4-BE49-F238E27FC236}">
                <a16:creationId xmlns:a16="http://schemas.microsoft.com/office/drawing/2014/main" id="{5E3BE73E-FC21-4484-AF1C-9C73AAEA58E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600" y="609600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17;p2">
            <a:extLst>
              <a:ext uri="{FF2B5EF4-FFF2-40B4-BE49-F238E27FC236}">
                <a16:creationId xmlns:a16="http://schemas.microsoft.com/office/drawing/2014/main" id="{90178F32-EC2E-4628-A197-AC9BAD7BA22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2450" y="-59099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21;p2">
            <a:extLst>
              <a:ext uri="{FF2B5EF4-FFF2-40B4-BE49-F238E27FC236}">
                <a16:creationId xmlns:a16="http://schemas.microsoft.com/office/drawing/2014/main" id="{CA902F18-FCBE-41E9-9E82-C887617EF147}"/>
              </a:ext>
            </a:extLst>
          </p:cNvPr>
          <p:cNvSpPr txBox="1"/>
          <p:nvPr/>
        </p:nvSpPr>
        <p:spPr>
          <a:xfrm>
            <a:off x="1756800" y="5064487"/>
            <a:ext cx="51169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A288DE-9A49-4AF2-A94B-60D98B119635}"/>
              </a:ext>
            </a:extLst>
          </p:cNvPr>
          <p:cNvSpPr txBox="1"/>
          <p:nvPr/>
        </p:nvSpPr>
        <p:spPr>
          <a:xfrm>
            <a:off x="2262665" y="1640276"/>
            <a:ext cx="574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Google Shape;84;p1">
            <a:extLst>
              <a:ext uri="{FF2B5EF4-FFF2-40B4-BE49-F238E27FC236}">
                <a16:creationId xmlns:a16="http://schemas.microsoft.com/office/drawing/2014/main" id="{6FF71D8B-426E-4D5C-B639-AC4360339A7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999803" y="3180621"/>
            <a:ext cx="2999803" cy="29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Tieng-yeah-tre-con-">
            <a:hlinkClick r:id="" action="ppaction://media"/>
            <a:extLst>
              <a:ext uri="{FF2B5EF4-FFF2-40B4-BE49-F238E27FC236}">
                <a16:creationId xmlns:a16="http://schemas.microsoft.com/office/drawing/2014/main" id="{C7E8FE43-B515-4B48-AC51-B69A633CDF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-848333"/>
            <a:ext cx="457200" cy="457200"/>
          </a:xfrm>
          <a:prstGeom prst="rect">
            <a:avLst/>
          </a:prstGeom>
        </p:spPr>
      </p:pic>
      <p:pic>
        <p:nvPicPr>
          <p:cNvPr id="51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E5CEBE7D-A360-4F7A-955E-336C21ACD4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499674"/>
            <a:ext cx="457200" cy="457200"/>
          </a:xfrm>
          <a:prstGeom prst="rect">
            <a:avLst/>
          </a:prstGeom>
        </p:spPr>
      </p:pic>
      <p:pic>
        <p:nvPicPr>
          <p:cNvPr id="52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DCEF7E08-E9C1-426D-AA1A-6656F76C3F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6740050" y="3995314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C93267BC-96A1-4A62-A9E3-A5942822C0E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160676" y="3949026"/>
            <a:ext cx="1027686" cy="76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E3599B92-82FC-45A2-BA43-F07C71AD0CC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50667">
            <a:off x="7568476" y="4041602"/>
            <a:ext cx="1027686" cy="76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2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4547978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37377" y="5260631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" y="4569288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10982" y="1217442"/>
            <a:ext cx="6452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98A6E136-F19D-4738-9581-70CB7C2659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-1071563"/>
            <a:ext cx="814388" cy="814388"/>
          </a:xfrm>
          <a:prstGeom prst="rect">
            <a:avLst/>
          </a:prstGeom>
        </p:spPr>
      </p:pic>
      <p:sp>
        <p:nvSpPr>
          <p:cNvPr id="7" name="Rectangle: Rounded Corners 43">
            <a:extLst>
              <a:ext uri="{FF2B5EF4-FFF2-40B4-BE49-F238E27FC236}">
                <a16:creationId xmlns:a16="http://schemas.microsoft.com/office/drawing/2014/main" id="{91696A2F-4B94-4D3C-AB54-ABE2E32D1C8C}"/>
              </a:ext>
            </a:extLst>
          </p:cNvPr>
          <p:cNvSpPr/>
          <p:nvPr/>
        </p:nvSpPr>
        <p:spPr>
          <a:xfrm>
            <a:off x="1815855" y="1040131"/>
            <a:ext cx="5961277" cy="1252442"/>
          </a:xfrm>
          <a:custGeom>
            <a:avLst/>
            <a:gdLst>
              <a:gd name="connsiteX0" fmla="*/ 0 w 5961277"/>
              <a:gd name="connsiteY0" fmla="*/ 208745 h 1252442"/>
              <a:gd name="connsiteX1" fmla="*/ 208745 w 5961277"/>
              <a:gd name="connsiteY1" fmla="*/ 0 h 1252442"/>
              <a:gd name="connsiteX2" fmla="*/ 873999 w 5961277"/>
              <a:gd name="connsiteY2" fmla="*/ 0 h 1252442"/>
              <a:gd name="connsiteX3" fmla="*/ 1317502 w 5961277"/>
              <a:gd name="connsiteY3" fmla="*/ 0 h 1252442"/>
              <a:gd name="connsiteX4" fmla="*/ 1927319 w 5961277"/>
              <a:gd name="connsiteY4" fmla="*/ 0 h 1252442"/>
              <a:gd name="connsiteX5" fmla="*/ 2370822 w 5961277"/>
              <a:gd name="connsiteY5" fmla="*/ 0 h 1252442"/>
              <a:gd name="connsiteX6" fmla="*/ 2814325 w 5961277"/>
              <a:gd name="connsiteY6" fmla="*/ 0 h 1252442"/>
              <a:gd name="connsiteX7" fmla="*/ 3479579 w 5961277"/>
              <a:gd name="connsiteY7" fmla="*/ 0 h 1252442"/>
              <a:gd name="connsiteX8" fmla="*/ 4089396 w 5961277"/>
              <a:gd name="connsiteY8" fmla="*/ 0 h 1252442"/>
              <a:gd name="connsiteX9" fmla="*/ 4477461 w 5961277"/>
              <a:gd name="connsiteY9" fmla="*/ 0 h 1252442"/>
              <a:gd name="connsiteX10" fmla="*/ 4976402 w 5961277"/>
              <a:gd name="connsiteY10" fmla="*/ 0 h 1252442"/>
              <a:gd name="connsiteX11" fmla="*/ 5752532 w 5961277"/>
              <a:gd name="connsiteY11" fmla="*/ 0 h 1252442"/>
              <a:gd name="connsiteX12" fmla="*/ 5961277 w 5961277"/>
              <a:gd name="connsiteY12" fmla="*/ 208745 h 1252442"/>
              <a:gd name="connsiteX13" fmla="*/ 5961277 w 5961277"/>
              <a:gd name="connsiteY13" fmla="*/ 609522 h 1252442"/>
              <a:gd name="connsiteX14" fmla="*/ 5961277 w 5961277"/>
              <a:gd name="connsiteY14" fmla="*/ 1043697 h 1252442"/>
              <a:gd name="connsiteX15" fmla="*/ 5752532 w 5961277"/>
              <a:gd name="connsiteY15" fmla="*/ 1252442 h 1252442"/>
              <a:gd name="connsiteX16" fmla="*/ 5364467 w 5961277"/>
              <a:gd name="connsiteY16" fmla="*/ 1252442 h 1252442"/>
              <a:gd name="connsiteX17" fmla="*/ 4865526 w 5961277"/>
              <a:gd name="connsiteY17" fmla="*/ 1252442 h 1252442"/>
              <a:gd name="connsiteX18" fmla="*/ 4422023 w 5961277"/>
              <a:gd name="connsiteY18" fmla="*/ 1252442 h 1252442"/>
              <a:gd name="connsiteX19" fmla="*/ 3923082 w 5961277"/>
              <a:gd name="connsiteY19" fmla="*/ 1252442 h 1252442"/>
              <a:gd name="connsiteX20" fmla="*/ 3479579 w 5961277"/>
              <a:gd name="connsiteY20" fmla="*/ 1252442 h 1252442"/>
              <a:gd name="connsiteX21" fmla="*/ 2925201 w 5961277"/>
              <a:gd name="connsiteY21" fmla="*/ 1252442 h 1252442"/>
              <a:gd name="connsiteX22" fmla="*/ 2481698 w 5961277"/>
              <a:gd name="connsiteY22" fmla="*/ 1252442 h 1252442"/>
              <a:gd name="connsiteX23" fmla="*/ 1982757 w 5961277"/>
              <a:gd name="connsiteY23" fmla="*/ 1252442 h 1252442"/>
              <a:gd name="connsiteX24" fmla="*/ 1428378 w 5961277"/>
              <a:gd name="connsiteY24" fmla="*/ 1252442 h 1252442"/>
              <a:gd name="connsiteX25" fmla="*/ 873999 w 5961277"/>
              <a:gd name="connsiteY25" fmla="*/ 1252442 h 1252442"/>
              <a:gd name="connsiteX26" fmla="*/ 208745 w 5961277"/>
              <a:gd name="connsiteY26" fmla="*/ 1252442 h 1252442"/>
              <a:gd name="connsiteX27" fmla="*/ 0 w 5961277"/>
              <a:gd name="connsiteY27" fmla="*/ 1043697 h 1252442"/>
              <a:gd name="connsiteX28" fmla="*/ 0 w 5961277"/>
              <a:gd name="connsiteY28" fmla="*/ 651270 h 1252442"/>
              <a:gd name="connsiteX29" fmla="*/ 0 w 5961277"/>
              <a:gd name="connsiteY29" fmla="*/ 208745 h 12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61277" h="1252442" fill="none" extrusionOk="0">
                <a:moveTo>
                  <a:pt x="0" y="208745"/>
                </a:moveTo>
                <a:cubicBezTo>
                  <a:pt x="-12474" y="89908"/>
                  <a:pt x="104088" y="-13511"/>
                  <a:pt x="208745" y="0"/>
                </a:cubicBezTo>
                <a:cubicBezTo>
                  <a:pt x="390891" y="-25448"/>
                  <a:pt x="724900" y="34641"/>
                  <a:pt x="873999" y="0"/>
                </a:cubicBezTo>
                <a:cubicBezTo>
                  <a:pt x="1023098" y="-34641"/>
                  <a:pt x="1188196" y="35124"/>
                  <a:pt x="1317502" y="0"/>
                </a:cubicBezTo>
                <a:cubicBezTo>
                  <a:pt x="1446808" y="-35124"/>
                  <a:pt x="1747985" y="21702"/>
                  <a:pt x="1927319" y="0"/>
                </a:cubicBezTo>
                <a:cubicBezTo>
                  <a:pt x="2106653" y="-21702"/>
                  <a:pt x="2262057" y="9319"/>
                  <a:pt x="2370822" y="0"/>
                </a:cubicBezTo>
                <a:cubicBezTo>
                  <a:pt x="2479587" y="-9319"/>
                  <a:pt x="2694746" y="22936"/>
                  <a:pt x="2814325" y="0"/>
                </a:cubicBezTo>
                <a:cubicBezTo>
                  <a:pt x="2933904" y="-22936"/>
                  <a:pt x="3239486" y="75743"/>
                  <a:pt x="3479579" y="0"/>
                </a:cubicBezTo>
                <a:cubicBezTo>
                  <a:pt x="3719672" y="-75743"/>
                  <a:pt x="3879983" y="42313"/>
                  <a:pt x="4089396" y="0"/>
                </a:cubicBezTo>
                <a:cubicBezTo>
                  <a:pt x="4298809" y="-42313"/>
                  <a:pt x="4301965" y="35745"/>
                  <a:pt x="4477461" y="0"/>
                </a:cubicBezTo>
                <a:cubicBezTo>
                  <a:pt x="4652957" y="-35745"/>
                  <a:pt x="4730921" y="49284"/>
                  <a:pt x="4976402" y="0"/>
                </a:cubicBezTo>
                <a:cubicBezTo>
                  <a:pt x="5221883" y="-49284"/>
                  <a:pt x="5417649" y="76271"/>
                  <a:pt x="5752532" y="0"/>
                </a:cubicBezTo>
                <a:cubicBezTo>
                  <a:pt x="5854595" y="-10829"/>
                  <a:pt x="5966794" y="104576"/>
                  <a:pt x="5961277" y="208745"/>
                </a:cubicBezTo>
                <a:cubicBezTo>
                  <a:pt x="5982100" y="332740"/>
                  <a:pt x="5952400" y="463433"/>
                  <a:pt x="5961277" y="609522"/>
                </a:cubicBezTo>
                <a:cubicBezTo>
                  <a:pt x="5970154" y="755611"/>
                  <a:pt x="5948042" y="855870"/>
                  <a:pt x="5961277" y="1043697"/>
                </a:cubicBezTo>
                <a:cubicBezTo>
                  <a:pt x="5972426" y="1153689"/>
                  <a:pt x="5868377" y="1255482"/>
                  <a:pt x="5752532" y="1252442"/>
                </a:cubicBezTo>
                <a:cubicBezTo>
                  <a:pt x="5584219" y="1272397"/>
                  <a:pt x="5484807" y="1216562"/>
                  <a:pt x="5364467" y="1252442"/>
                </a:cubicBezTo>
                <a:cubicBezTo>
                  <a:pt x="5244127" y="1288322"/>
                  <a:pt x="5082106" y="1198162"/>
                  <a:pt x="4865526" y="1252442"/>
                </a:cubicBezTo>
                <a:cubicBezTo>
                  <a:pt x="4648946" y="1306722"/>
                  <a:pt x="4541649" y="1249881"/>
                  <a:pt x="4422023" y="1252442"/>
                </a:cubicBezTo>
                <a:cubicBezTo>
                  <a:pt x="4302397" y="1255003"/>
                  <a:pt x="4029413" y="1214034"/>
                  <a:pt x="3923082" y="1252442"/>
                </a:cubicBezTo>
                <a:cubicBezTo>
                  <a:pt x="3816751" y="1290850"/>
                  <a:pt x="3591417" y="1233773"/>
                  <a:pt x="3479579" y="1252442"/>
                </a:cubicBezTo>
                <a:cubicBezTo>
                  <a:pt x="3367741" y="1271111"/>
                  <a:pt x="3065958" y="1218913"/>
                  <a:pt x="2925201" y="1252442"/>
                </a:cubicBezTo>
                <a:cubicBezTo>
                  <a:pt x="2784444" y="1285971"/>
                  <a:pt x="2653983" y="1230463"/>
                  <a:pt x="2481698" y="1252442"/>
                </a:cubicBezTo>
                <a:cubicBezTo>
                  <a:pt x="2309413" y="1274421"/>
                  <a:pt x="2198722" y="1235854"/>
                  <a:pt x="1982757" y="1252442"/>
                </a:cubicBezTo>
                <a:cubicBezTo>
                  <a:pt x="1766792" y="1269030"/>
                  <a:pt x="1700045" y="1236921"/>
                  <a:pt x="1428378" y="1252442"/>
                </a:cubicBezTo>
                <a:cubicBezTo>
                  <a:pt x="1156711" y="1267963"/>
                  <a:pt x="1037472" y="1232252"/>
                  <a:pt x="873999" y="1252442"/>
                </a:cubicBezTo>
                <a:cubicBezTo>
                  <a:pt x="710526" y="1272632"/>
                  <a:pt x="395070" y="1200730"/>
                  <a:pt x="208745" y="1252442"/>
                </a:cubicBezTo>
                <a:cubicBezTo>
                  <a:pt x="76463" y="1250007"/>
                  <a:pt x="9355" y="1169778"/>
                  <a:pt x="0" y="1043697"/>
                </a:cubicBezTo>
                <a:cubicBezTo>
                  <a:pt x="-38365" y="918641"/>
                  <a:pt x="31255" y="816783"/>
                  <a:pt x="0" y="651270"/>
                </a:cubicBezTo>
                <a:cubicBezTo>
                  <a:pt x="-31255" y="485757"/>
                  <a:pt x="17627" y="330577"/>
                  <a:pt x="0" y="208745"/>
                </a:cubicBezTo>
                <a:close/>
              </a:path>
              <a:path w="5961277" h="1252442" stroke="0" extrusionOk="0">
                <a:moveTo>
                  <a:pt x="0" y="208745"/>
                </a:moveTo>
                <a:cubicBezTo>
                  <a:pt x="-25015" y="86068"/>
                  <a:pt x="112006" y="14121"/>
                  <a:pt x="208745" y="0"/>
                </a:cubicBezTo>
                <a:cubicBezTo>
                  <a:pt x="440114" y="-36414"/>
                  <a:pt x="658410" y="69019"/>
                  <a:pt x="818562" y="0"/>
                </a:cubicBezTo>
                <a:cubicBezTo>
                  <a:pt x="978714" y="-69019"/>
                  <a:pt x="1223579" y="63695"/>
                  <a:pt x="1428378" y="0"/>
                </a:cubicBezTo>
                <a:cubicBezTo>
                  <a:pt x="1633177" y="-63695"/>
                  <a:pt x="1746040" y="3191"/>
                  <a:pt x="2038195" y="0"/>
                </a:cubicBezTo>
                <a:cubicBezTo>
                  <a:pt x="2330350" y="-3191"/>
                  <a:pt x="2547231" y="66120"/>
                  <a:pt x="2703449" y="0"/>
                </a:cubicBezTo>
                <a:cubicBezTo>
                  <a:pt x="2859667" y="-66120"/>
                  <a:pt x="2969206" y="1295"/>
                  <a:pt x="3146952" y="0"/>
                </a:cubicBezTo>
                <a:cubicBezTo>
                  <a:pt x="3324698" y="-1295"/>
                  <a:pt x="3547714" y="14555"/>
                  <a:pt x="3701331" y="0"/>
                </a:cubicBezTo>
                <a:cubicBezTo>
                  <a:pt x="3854948" y="-14555"/>
                  <a:pt x="3960440" y="15364"/>
                  <a:pt x="4200272" y="0"/>
                </a:cubicBezTo>
                <a:cubicBezTo>
                  <a:pt x="4440104" y="-15364"/>
                  <a:pt x="4541768" y="20380"/>
                  <a:pt x="4643775" y="0"/>
                </a:cubicBezTo>
                <a:cubicBezTo>
                  <a:pt x="4745782" y="-20380"/>
                  <a:pt x="5017623" y="48320"/>
                  <a:pt x="5253591" y="0"/>
                </a:cubicBezTo>
                <a:cubicBezTo>
                  <a:pt x="5489559" y="-48320"/>
                  <a:pt x="5626998" y="41421"/>
                  <a:pt x="5752532" y="0"/>
                </a:cubicBezTo>
                <a:cubicBezTo>
                  <a:pt x="5871862" y="10003"/>
                  <a:pt x="5957574" y="112557"/>
                  <a:pt x="5961277" y="208745"/>
                </a:cubicBezTo>
                <a:cubicBezTo>
                  <a:pt x="5972337" y="359038"/>
                  <a:pt x="5913223" y="501003"/>
                  <a:pt x="5961277" y="642920"/>
                </a:cubicBezTo>
                <a:cubicBezTo>
                  <a:pt x="6009331" y="784837"/>
                  <a:pt x="5948547" y="890702"/>
                  <a:pt x="5961277" y="1043697"/>
                </a:cubicBezTo>
                <a:cubicBezTo>
                  <a:pt x="5978363" y="1182198"/>
                  <a:pt x="5876538" y="1250494"/>
                  <a:pt x="5752532" y="1252442"/>
                </a:cubicBezTo>
                <a:cubicBezTo>
                  <a:pt x="5617226" y="1259601"/>
                  <a:pt x="5541458" y="1243721"/>
                  <a:pt x="5364467" y="1252442"/>
                </a:cubicBezTo>
                <a:cubicBezTo>
                  <a:pt x="5187476" y="1261163"/>
                  <a:pt x="4908319" y="1190666"/>
                  <a:pt x="4699212" y="1252442"/>
                </a:cubicBezTo>
                <a:cubicBezTo>
                  <a:pt x="4490106" y="1314218"/>
                  <a:pt x="4314681" y="1200142"/>
                  <a:pt x="4200272" y="1252442"/>
                </a:cubicBezTo>
                <a:cubicBezTo>
                  <a:pt x="4085863" y="1304742"/>
                  <a:pt x="3779757" y="1202375"/>
                  <a:pt x="3590455" y="1252442"/>
                </a:cubicBezTo>
                <a:cubicBezTo>
                  <a:pt x="3401153" y="1302509"/>
                  <a:pt x="3268681" y="1205160"/>
                  <a:pt x="3146952" y="1252442"/>
                </a:cubicBezTo>
                <a:cubicBezTo>
                  <a:pt x="3025223" y="1299724"/>
                  <a:pt x="2866164" y="1249058"/>
                  <a:pt x="2703449" y="1252442"/>
                </a:cubicBezTo>
                <a:cubicBezTo>
                  <a:pt x="2540734" y="1255826"/>
                  <a:pt x="2408765" y="1196155"/>
                  <a:pt x="2149070" y="1252442"/>
                </a:cubicBezTo>
                <a:cubicBezTo>
                  <a:pt x="1889375" y="1308729"/>
                  <a:pt x="1782758" y="1205078"/>
                  <a:pt x="1594692" y="1252442"/>
                </a:cubicBezTo>
                <a:cubicBezTo>
                  <a:pt x="1406626" y="1299806"/>
                  <a:pt x="1359087" y="1247406"/>
                  <a:pt x="1206627" y="1252442"/>
                </a:cubicBezTo>
                <a:cubicBezTo>
                  <a:pt x="1054167" y="1257478"/>
                  <a:pt x="942946" y="1242100"/>
                  <a:pt x="763124" y="1252442"/>
                </a:cubicBezTo>
                <a:cubicBezTo>
                  <a:pt x="583302" y="1262784"/>
                  <a:pt x="387932" y="1207916"/>
                  <a:pt x="208745" y="1252442"/>
                </a:cubicBezTo>
                <a:cubicBezTo>
                  <a:pt x="81960" y="1271217"/>
                  <a:pt x="14159" y="1174334"/>
                  <a:pt x="0" y="1043697"/>
                </a:cubicBezTo>
                <a:cubicBezTo>
                  <a:pt x="-38620" y="853315"/>
                  <a:pt x="19309" y="790267"/>
                  <a:pt x="0" y="634571"/>
                </a:cubicBezTo>
                <a:cubicBezTo>
                  <a:pt x="-19309" y="478875"/>
                  <a:pt x="4996" y="386353"/>
                  <a:pt x="0" y="208745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E7D8C-47D5-4EB7-91FE-066BE2AD2570}"/>
              </a:ext>
            </a:extLst>
          </p:cNvPr>
          <p:cNvSpPr txBox="1"/>
          <p:nvPr/>
        </p:nvSpPr>
        <p:spPr>
          <a:xfrm>
            <a:off x="1884687" y="1170061"/>
            <a:ext cx="582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bao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nhiêu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tròn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5063B5A-63F6-47F9-A29C-3D8A5D8AEE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-1071563"/>
            <a:ext cx="814388" cy="814388"/>
          </a:xfrm>
          <a:prstGeom prst="rect">
            <a:avLst/>
          </a:prstGeom>
        </p:spPr>
      </p:pic>
      <p:sp>
        <p:nvSpPr>
          <p:cNvPr id="7" name="Rectangle: Rounded Corners 43">
            <a:extLst>
              <a:ext uri="{FF2B5EF4-FFF2-40B4-BE49-F238E27FC236}">
                <a16:creationId xmlns:a16="http://schemas.microsoft.com/office/drawing/2014/main" id="{3046A573-B123-45D7-A7CB-8170ADB2D165}"/>
              </a:ext>
            </a:extLst>
          </p:cNvPr>
          <p:cNvSpPr/>
          <p:nvPr/>
        </p:nvSpPr>
        <p:spPr>
          <a:xfrm>
            <a:off x="1815855" y="1040131"/>
            <a:ext cx="5961277" cy="1252442"/>
          </a:xfrm>
          <a:custGeom>
            <a:avLst/>
            <a:gdLst>
              <a:gd name="connsiteX0" fmla="*/ 0 w 5961277"/>
              <a:gd name="connsiteY0" fmla="*/ 208745 h 1252442"/>
              <a:gd name="connsiteX1" fmla="*/ 208745 w 5961277"/>
              <a:gd name="connsiteY1" fmla="*/ 0 h 1252442"/>
              <a:gd name="connsiteX2" fmla="*/ 873999 w 5961277"/>
              <a:gd name="connsiteY2" fmla="*/ 0 h 1252442"/>
              <a:gd name="connsiteX3" fmla="*/ 1317502 w 5961277"/>
              <a:gd name="connsiteY3" fmla="*/ 0 h 1252442"/>
              <a:gd name="connsiteX4" fmla="*/ 1927319 w 5961277"/>
              <a:gd name="connsiteY4" fmla="*/ 0 h 1252442"/>
              <a:gd name="connsiteX5" fmla="*/ 2370822 w 5961277"/>
              <a:gd name="connsiteY5" fmla="*/ 0 h 1252442"/>
              <a:gd name="connsiteX6" fmla="*/ 2814325 w 5961277"/>
              <a:gd name="connsiteY6" fmla="*/ 0 h 1252442"/>
              <a:gd name="connsiteX7" fmla="*/ 3479579 w 5961277"/>
              <a:gd name="connsiteY7" fmla="*/ 0 h 1252442"/>
              <a:gd name="connsiteX8" fmla="*/ 4089396 w 5961277"/>
              <a:gd name="connsiteY8" fmla="*/ 0 h 1252442"/>
              <a:gd name="connsiteX9" fmla="*/ 4477461 w 5961277"/>
              <a:gd name="connsiteY9" fmla="*/ 0 h 1252442"/>
              <a:gd name="connsiteX10" fmla="*/ 4976402 w 5961277"/>
              <a:gd name="connsiteY10" fmla="*/ 0 h 1252442"/>
              <a:gd name="connsiteX11" fmla="*/ 5752532 w 5961277"/>
              <a:gd name="connsiteY11" fmla="*/ 0 h 1252442"/>
              <a:gd name="connsiteX12" fmla="*/ 5961277 w 5961277"/>
              <a:gd name="connsiteY12" fmla="*/ 208745 h 1252442"/>
              <a:gd name="connsiteX13" fmla="*/ 5961277 w 5961277"/>
              <a:gd name="connsiteY13" fmla="*/ 609522 h 1252442"/>
              <a:gd name="connsiteX14" fmla="*/ 5961277 w 5961277"/>
              <a:gd name="connsiteY14" fmla="*/ 1043697 h 1252442"/>
              <a:gd name="connsiteX15" fmla="*/ 5752532 w 5961277"/>
              <a:gd name="connsiteY15" fmla="*/ 1252442 h 1252442"/>
              <a:gd name="connsiteX16" fmla="*/ 5364467 w 5961277"/>
              <a:gd name="connsiteY16" fmla="*/ 1252442 h 1252442"/>
              <a:gd name="connsiteX17" fmla="*/ 4865526 w 5961277"/>
              <a:gd name="connsiteY17" fmla="*/ 1252442 h 1252442"/>
              <a:gd name="connsiteX18" fmla="*/ 4422023 w 5961277"/>
              <a:gd name="connsiteY18" fmla="*/ 1252442 h 1252442"/>
              <a:gd name="connsiteX19" fmla="*/ 3923082 w 5961277"/>
              <a:gd name="connsiteY19" fmla="*/ 1252442 h 1252442"/>
              <a:gd name="connsiteX20" fmla="*/ 3479579 w 5961277"/>
              <a:gd name="connsiteY20" fmla="*/ 1252442 h 1252442"/>
              <a:gd name="connsiteX21" fmla="*/ 2925201 w 5961277"/>
              <a:gd name="connsiteY21" fmla="*/ 1252442 h 1252442"/>
              <a:gd name="connsiteX22" fmla="*/ 2481698 w 5961277"/>
              <a:gd name="connsiteY22" fmla="*/ 1252442 h 1252442"/>
              <a:gd name="connsiteX23" fmla="*/ 1982757 w 5961277"/>
              <a:gd name="connsiteY23" fmla="*/ 1252442 h 1252442"/>
              <a:gd name="connsiteX24" fmla="*/ 1428378 w 5961277"/>
              <a:gd name="connsiteY24" fmla="*/ 1252442 h 1252442"/>
              <a:gd name="connsiteX25" fmla="*/ 873999 w 5961277"/>
              <a:gd name="connsiteY25" fmla="*/ 1252442 h 1252442"/>
              <a:gd name="connsiteX26" fmla="*/ 208745 w 5961277"/>
              <a:gd name="connsiteY26" fmla="*/ 1252442 h 1252442"/>
              <a:gd name="connsiteX27" fmla="*/ 0 w 5961277"/>
              <a:gd name="connsiteY27" fmla="*/ 1043697 h 1252442"/>
              <a:gd name="connsiteX28" fmla="*/ 0 w 5961277"/>
              <a:gd name="connsiteY28" fmla="*/ 651270 h 1252442"/>
              <a:gd name="connsiteX29" fmla="*/ 0 w 5961277"/>
              <a:gd name="connsiteY29" fmla="*/ 208745 h 12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61277" h="1252442" fill="none" extrusionOk="0">
                <a:moveTo>
                  <a:pt x="0" y="208745"/>
                </a:moveTo>
                <a:cubicBezTo>
                  <a:pt x="-12474" y="89908"/>
                  <a:pt x="104088" y="-13511"/>
                  <a:pt x="208745" y="0"/>
                </a:cubicBezTo>
                <a:cubicBezTo>
                  <a:pt x="390891" y="-25448"/>
                  <a:pt x="724900" y="34641"/>
                  <a:pt x="873999" y="0"/>
                </a:cubicBezTo>
                <a:cubicBezTo>
                  <a:pt x="1023098" y="-34641"/>
                  <a:pt x="1188196" y="35124"/>
                  <a:pt x="1317502" y="0"/>
                </a:cubicBezTo>
                <a:cubicBezTo>
                  <a:pt x="1446808" y="-35124"/>
                  <a:pt x="1747985" y="21702"/>
                  <a:pt x="1927319" y="0"/>
                </a:cubicBezTo>
                <a:cubicBezTo>
                  <a:pt x="2106653" y="-21702"/>
                  <a:pt x="2262057" y="9319"/>
                  <a:pt x="2370822" y="0"/>
                </a:cubicBezTo>
                <a:cubicBezTo>
                  <a:pt x="2479587" y="-9319"/>
                  <a:pt x="2694746" y="22936"/>
                  <a:pt x="2814325" y="0"/>
                </a:cubicBezTo>
                <a:cubicBezTo>
                  <a:pt x="2933904" y="-22936"/>
                  <a:pt x="3239486" y="75743"/>
                  <a:pt x="3479579" y="0"/>
                </a:cubicBezTo>
                <a:cubicBezTo>
                  <a:pt x="3719672" y="-75743"/>
                  <a:pt x="3879983" y="42313"/>
                  <a:pt x="4089396" y="0"/>
                </a:cubicBezTo>
                <a:cubicBezTo>
                  <a:pt x="4298809" y="-42313"/>
                  <a:pt x="4301965" y="35745"/>
                  <a:pt x="4477461" y="0"/>
                </a:cubicBezTo>
                <a:cubicBezTo>
                  <a:pt x="4652957" y="-35745"/>
                  <a:pt x="4730921" y="49284"/>
                  <a:pt x="4976402" y="0"/>
                </a:cubicBezTo>
                <a:cubicBezTo>
                  <a:pt x="5221883" y="-49284"/>
                  <a:pt x="5417649" y="76271"/>
                  <a:pt x="5752532" y="0"/>
                </a:cubicBezTo>
                <a:cubicBezTo>
                  <a:pt x="5854595" y="-10829"/>
                  <a:pt x="5966794" y="104576"/>
                  <a:pt x="5961277" y="208745"/>
                </a:cubicBezTo>
                <a:cubicBezTo>
                  <a:pt x="5982100" y="332740"/>
                  <a:pt x="5952400" y="463433"/>
                  <a:pt x="5961277" y="609522"/>
                </a:cubicBezTo>
                <a:cubicBezTo>
                  <a:pt x="5970154" y="755611"/>
                  <a:pt x="5948042" y="855870"/>
                  <a:pt x="5961277" y="1043697"/>
                </a:cubicBezTo>
                <a:cubicBezTo>
                  <a:pt x="5972426" y="1153689"/>
                  <a:pt x="5868377" y="1255482"/>
                  <a:pt x="5752532" y="1252442"/>
                </a:cubicBezTo>
                <a:cubicBezTo>
                  <a:pt x="5584219" y="1272397"/>
                  <a:pt x="5484807" y="1216562"/>
                  <a:pt x="5364467" y="1252442"/>
                </a:cubicBezTo>
                <a:cubicBezTo>
                  <a:pt x="5244127" y="1288322"/>
                  <a:pt x="5082106" y="1198162"/>
                  <a:pt x="4865526" y="1252442"/>
                </a:cubicBezTo>
                <a:cubicBezTo>
                  <a:pt x="4648946" y="1306722"/>
                  <a:pt x="4541649" y="1249881"/>
                  <a:pt x="4422023" y="1252442"/>
                </a:cubicBezTo>
                <a:cubicBezTo>
                  <a:pt x="4302397" y="1255003"/>
                  <a:pt x="4029413" y="1214034"/>
                  <a:pt x="3923082" y="1252442"/>
                </a:cubicBezTo>
                <a:cubicBezTo>
                  <a:pt x="3816751" y="1290850"/>
                  <a:pt x="3591417" y="1233773"/>
                  <a:pt x="3479579" y="1252442"/>
                </a:cubicBezTo>
                <a:cubicBezTo>
                  <a:pt x="3367741" y="1271111"/>
                  <a:pt x="3065958" y="1218913"/>
                  <a:pt x="2925201" y="1252442"/>
                </a:cubicBezTo>
                <a:cubicBezTo>
                  <a:pt x="2784444" y="1285971"/>
                  <a:pt x="2653983" y="1230463"/>
                  <a:pt x="2481698" y="1252442"/>
                </a:cubicBezTo>
                <a:cubicBezTo>
                  <a:pt x="2309413" y="1274421"/>
                  <a:pt x="2198722" y="1235854"/>
                  <a:pt x="1982757" y="1252442"/>
                </a:cubicBezTo>
                <a:cubicBezTo>
                  <a:pt x="1766792" y="1269030"/>
                  <a:pt x="1700045" y="1236921"/>
                  <a:pt x="1428378" y="1252442"/>
                </a:cubicBezTo>
                <a:cubicBezTo>
                  <a:pt x="1156711" y="1267963"/>
                  <a:pt x="1037472" y="1232252"/>
                  <a:pt x="873999" y="1252442"/>
                </a:cubicBezTo>
                <a:cubicBezTo>
                  <a:pt x="710526" y="1272632"/>
                  <a:pt x="395070" y="1200730"/>
                  <a:pt x="208745" y="1252442"/>
                </a:cubicBezTo>
                <a:cubicBezTo>
                  <a:pt x="76463" y="1250007"/>
                  <a:pt x="9355" y="1169778"/>
                  <a:pt x="0" y="1043697"/>
                </a:cubicBezTo>
                <a:cubicBezTo>
                  <a:pt x="-38365" y="918641"/>
                  <a:pt x="31255" y="816783"/>
                  <a:pt x="0" y="651270"/>
                </a:cubicBezTo>
                <a:cubicBezTo>
                  <a:pt x="-31255" y="485757"/>
                  <a:pt x="17627" y="330577"/>
                  <a:pt x="0" y="208745"/>
                </a:cubicBezTo>
                <a:close/>
              </a:path>
              <a:path w="5961277" h="1252442" stroke="0" extrusionOk="0">
                <a:moveTo>
                  <a:pt x="0" y="208745"/>
                </a:moveTo>
                <a:cubicBezTo>
                  <a:pt x="-25015" y="86068"/>
                  <a:pt x="112006" y="14121"/>
                  <a:pt x="208745" y="0"/>
                </a:cubicBezTo>
                <a:cubicBezTo>
                  <a:pt x="440114" y="-36414"/>
                  <a:pt x="658410" y="69019"/>
                  <a:pt x="818562" y="0"/>
                </a:cubicBezTo>
                <a:cubicBezTo>
                  <a:pt x="978714" y="-69019"/>
                  <a:pt x="1223579" y="63695"/>
                  <a:pt x="1428378" y="0"/>
                </a:cubicBezTo>
                <a:cubicBezTo>
                  <a:pt x="1633177" y="-63695"/>
                  <a:pt x="1746040" y="3191"/>
                  <a:pt x="2038195" y="0"/>
                </a:cubicBezTo>
                <a:cubicBezTo>
                  <a:pt x="2330350" y="-3191"/>
                  <a:pt x="2547231" y="66120"/>
                  <a:pt x="2703449" y="0"/>
                </a:cubicBezTo>
                <a:cubicBezTo>
                  <a:pt x="2859667" y="-66120"/>
                  <a:pt x="2969206" y="1295"/>
                  <a:pt x="3146952" y="0"/>
                </a:cubicBezTo>
                <a:cubicBezTo>
                  <a:pt x="3324698" y="-1295"/>
                  <a:pt x="3547714" y="14555"/>
                  <a:pt x="3701331" y="0"/>
                </a:cubicBezTo>
                <a:cubicBezTo>
                  <a:pt x="3854948" y="-14555"/>
                  <a:pt x="3960440" y="15364"/>
                  <a:pt x="4200272" y="0"/>
                </a:cubicBezTo>
                <a:cubicBezTo>
                  <a:pt x="4440104" y="-15364"/>
                  <a:pt x="4541768" y="20380"/>
                  <a:pt x="4643775" y="0"/>
                </a:cubicBezTo>
                <a:cubicBezTo>
                  <a:pt x="4745782" y="-20380"/>
                  <a:pt x="5017623" y="48320"/>
                  <a:pt x="5253591" y="0"/>
                </a:cubicBezTo>
                <a:cubicBezTo>
                  <a:pt x="5489559" y="-48320"/>
                  <a:pt x="5626998" y="41421"/>
                  <a:pt x="5752532" y="0"/>
                </a:cubicBezTo>
                <a:cubicBezTo>
                  <a:pt x="5871862" y="10003"/>
                  <a:pt x="5957574" y="112557"/>
                  <a:pt x="5961277" y="208745"/>
                </a:cubicBezTo>
                <a:cubicBezTo>
                  <a:pt x="5972337" y="359038"/>
                  <a:pt x="5913223" y="501003"/>
                  <a:pt x="5961277" y="642920"/>
                </a:cubicBezTo>
                <a:cubicBezTo>
                  <a:pt x="6009331" y="784837"/>
                  <a:pt x="5948547" y="890702"/>
                  <a:pt x="5961277" y="1043697"/>
                </a:cubicBezTo>
                <a:cubicBezTo>
                  <a:pt x="5978363" y="1182198"/>
                  <a:pt x="5876538" y="1250494"/>
                  <a:pt x="5752532" y="1252442"/>
                </a:cubicBezTo>
                <a:cubicBezTo>
                  <a:pt x="5617226" y="1259601"/>
                  <a:pt x="5541458" y="1243721"/>
                  <a:pt x="5364467" y="1252442"/>
                </a:cubicBezTo>
                <a:cubicBezTo>
                  <a:pt x="5187476" y="1261163"/>
                  <a:pt x="4908319" y="1190666"/>
                  <a:pt x="4699212" y="1252442"/>
                </a:cubicBezTo>
                <a:cubicBezTo>
                  <a:pt x="4490106" y="1314218"/>
                  <a:pt x="4314681" y="1200142"/>
                  <a:pt x="4200272" y="1252442"/>
                </a:cubicBezTo>
                <a:cubicBezTo>
                  <a:pt x="4085863" y="1304742"/>
                  <a:pt x="3779757" y="1202375"/>
                  <a:pt x="3590455" y="1252442"/>
                </a:cubicBezTo>
                <a:cubicBezTo>
                  <a:pt x="3401153" y="1302509"/>
                  <a:pt x="3268681" y="1205160"/>
                  <a:pt x="3146952" y="1252442"/>
                </a:cubicBezTo>
                <a:cubicBezTo>
                  <a:pt x="3025223" y="1299724"/>
                  <a:pt x="2866164" y="1249058"/>
                  <a:pt x="2703449" y="1252442"/>
                </a:cubicBezTo>
                <a:cubicBezTo>
                  <a:pt x="2540734" y="1255826"/>
                  <a:pt x="2408765" y="1196155"/>
                  <a:pt x="2149070" y="1252442"/>
                </a:cubicBezTo>
                <a:cubicBezTo>
                  <a:pt x="1889375" y="1308729"/>
                  <a:pt x="1782758" y="1205078"/>
                  <a:pt x="1594692" y="1252442"/>
                </a:cubicBezTo>
                <a:cubicBezTo>
                  <a:pt x="1406626" y="1299806"/>
                  <a:pt x="1359087" y="1247406"/>
                  <a:pt x="1206627" y="1252442"/>
                </a:cubicBezTo>
                <a:cubicBezTo>
                  <a:pt x="1054167" y="1257478"/>
                  <a:pt x="942946" y="1242100"/>
                  <a:pt x="763124" y="1252442"/>
                </a:cubicBezTo>
                <a:cubicBezTo>
                  <a:pt x="583302" y="1262784"/>
                  <a:pt x="387932" y="1207916"/>
                  <a:pt x="208745" y="1252442"/>
                </a:cubicBezTo>
                <a:cubicBezTo>
                  <a:pt x="81960" y="1271217"/>
                  <a:pt x="14159" y="1174334"/>
                  <a:pt x="0" y="1043697"/>
                </a:cubicBezTo>
                <a:cubicBezTo>
                  <a:pt x="-38620" y="853315"/>
                  <a:pt x="19309" y="790267"/>
                  <a:pt x="0" y="634571"/>
                </a:cubicBezTo>
                <a:cubicBezTo>
                  <a:pt x="-19309" y="478875"/>
                  <a:pt x="4996" y="386353"/>
                  <a:pt x="0" y="208745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F3A66-D7C5-4402-B34C-F1A172152BBF}"/>
              </a:ext>
            </a:extLst>
          </p:cNvPr>
          <p:cNvSpPr txBox="1"/>
          <p:nvPr/>
        </p:nvSpPr>
        <p:spPr>
          <a:xfrm>
            <a:off x="1884687" y="1170061"/>
            <a:ext cx="582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bao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nhiêu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vuông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5DFCA759-AF7E-44CF-B5BE-47A14BE0B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-1071563"/>
            <a:ext cx="814388" cy="814388"/>
          </a:xfrm>
          <a:prstGeom prst="rect">
            <a:avLst/>
          </a:prstGeom>
        </p:spPr>
      </p:pic>
      <p:sp>
        <p:nvSpPr>
          <p:cNvPr id="7" name="Rectangle: Rounded Corners 43">
            <a:extLst>
              <a:ext uri="{FF2B5EF4-FFF2-40B4-BE49-F238E27FC236}">
                <a16:creationId xmlns:a16="http://schemas.microsoft.com/office/drawing/2014/main" id="{8BC72424-090C-426C-A0EC-C74F9AD96F48}"/>
              </a:ext>
            </a:extLst>
          </p:cNvPr>
          <p:cNvSpPr/>
          <p:nvPr/>
        </p:nvSpPr>
        <p:spPr>
          <a:xfrm>
            <a:off x="1099575" y="1003850"/>
            <a:ext cx="7023345" cy="1809749"/>
          </a:xfrm>
          <a:custGeom>
            <a:avLst/>
            <a:gdLst>
              <a:gd name="connsiteX0" fmla="*/ 0 w 5961277"/>
              <a:gd name="connsiteY0" fmla="*/ 208745 h 1252442"/>
              <a:gd name="connsiteX1" fmla="*/ 208745 w 5961277"/>
              <a:gd name="connsiteY1" fmla="*/ 0 h 1252442"/>
              <a:gd name="connsiteX2" fmla="*/ 873999 w 5961277"/>
              <a:gd name="connsiteY2" fmla="*/ 0 h 1252442"/>
              <a:gd name="connsiteX3" fmla="*/ 1317502 w 5961277"/>
              <a:gd name="connsiteY3" fmla="*/ 0 h 1252442"/>
              <a:gd name="connsiteX4" fmla="*/ 1927319 w 5961277"/>
              <a:gd name="connsiteY4" fmla="*/ 0 h 1252442"/>
              <a:gd name="connsiteX5" fmla="*/ 2370822 w 5961277"/>
              <a:gd name="connsiteY5" fmla="*/ 0 h 1252442"/>
              <a:gd name="connsiteX6" fmla="*/ 2814325 w 5961277"/>
              <a:gd name="connsiteY6" fmla="*/ 0 h 1252442"/>
              <a:gd name="connsiteX7" fmla="*/ 3479579 w 5961277"/>
              <a:gd name="connsiteY7" fmla="*/ 0 h 1252442"/>
              <a:gd name="connsiteX8" fmla="*/ 4089396 w 5961277"/>
              <a:gd name="connsiteY8" fmla="*/ 0 h 1252442"/>
              <a:gd name="connsiteX9" fmla="*/ 4477461 w 5961277"/>
              <a:gd name="connsiteY9" fmla="*/ 0 h 1252442"/>
              <a:gd name="connsiteX10" fmla="*/ 4976402 w 5961277"/>
              <a:gd name="connsiteY10" fmla="*/ 0 h 1252442"/>
              <a:gd name="connsiteX11" fmla="*/ 5752532 w 5961277"/>
              <a:gd name="connsiteY11" fmla="*/ 0 h 1252442"/>
              <a:gd name="connsiteX12" fmla="*/ 5961277 w 5961277"/>
              <a:gd name="connsiteY12" fmla="*/ 208745 h 1252442"/>
              <a:gd name="connsiteX13" fmla="*/ 5961277 w 5961277"/>
              <a:gd name="connsiteY13" fmla="*/ 609522 h 1252442"/>
              <a:gd name="connsiteX14" fmla="*/ 5961277 w 5961277"/>
              <a:gd name="connsiteY14" fmla="*/ 1043697 h 1252442"/>
              <a:gd name="connsiteX15" fmla="*/ 5752532 w 5961277"/>
              <a:gd name="connsiteY15" fmla="*/ 1252442 h 1252442"/>
              <a:gd name="connsiteX16" fmla="*/ 5364467 w 5961277"/>
              <a:gd name="connsiteY16" fmla="*/ 1252442 h 1252442"/>
              <a:gd name="connsiteX17" fmla="*/ 4865526 w 5961277"/>
              <a:gd name="connsiteY17" fmla="*/ 1252442 h 1252442"/>
              <a:gd name="connsiteX18" fmla="*/ 4422023 w 5961277"/>
              <a:gd name="connsiteY18" fmla="*/ 1252442 h 1252442"/>
              <a:gd name="connsiteX19" fmla="*/ 3923082 w 5961277"/>
              <a:gd name="connsiteY19" fmla="*/ 1252442 h 1252442"/>
              <a:gd name="connsiteX20" fmla="*/ 3479579 w 5961277"/>
              <a:gd name="connsiteY20" fmla="*/ 1252442 h 1252442"/>
              <a:gd name="connsiteX21" fmla="*/ 2925201 w 5961277"/>
              <a:gd name="connsiteY21" fmla="*/ 1252442 h 1252442"/>
              <a:gd name="connsiteX22" fmla="*/ 2481698 w 5961277"/>
              <a:gd name="connsiteY22" fmla="*/ 1252442 h 1252442"/>
              <a:gd name="connsiteX23" fmla="*/ 1982757 w 5961277"/>
              <a:gd name="connsiteY23" fmla="*/ 1252442 h 1252442"/>
              <a:gd name="connsiteX24" fmla="*/ 1428378 w 5961277"/>
              <a:gd name="connsiteY24" fmla="*/ 1252442 h 1252442"/>
              <a:gd name="connsiteX25" fmla="*/ 873999 w 5961277"/>
              <a:gd name="connsiteY25" fmla="*/ 1252442 h 1252442"/>
              <a:gd name="connsiteX26" fmla="*/ 208745 w 5961277"/>
              <a:gd name="connsiteY26" fmla="*/ 1252442 h 1252442"/>
              <a:gd name="connsiteX27" fmla="*/ 0 w 5961277"/>
              <a:gd name="connsiteY27" fmla="*/ 1043697 h 1252442"/>
              <a:gd name="connsiteX28" fmla="*/ 0 w 5961277"/>
              <a:gd name="connsiteY28" fmla="*/ 651270 h 1252442"/>
              <a:gd name="connsiteX29" fmla="*/ 0 w 5961277"/>
              <a:gd name="connsiteY29" fmla="*/ 208745 h 12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61277" h="1252442" fill="none" extrusionOk="0">
                <a:moveTo>
                  <a:pt x="0" y="208745"/>
                </a:moveTo>
                <a:cubicBezTo>
                  <a:pt x="-12474" y="89908"/>
                  <a:pt x="104088" y="-13511"/>
                  <a:pt x="208745" y="0"/>
                </a:cubicBezTo>
                <a:cubicBezTo>
                  <a:pt x="390891" y="-25448"/>
                  <a:pt x="724900" y="34641"/>
                  <a:pt x="873999" y="0"/>
                </a:cubicBezTo>
                <a:cubicBezTo>
                  <a:pt x="1023098" y="-34641"/>
                  <a:pt x="1188196" y="35124"/>
                  <a:pt x="1317502" y="0"/>
                </a:cubicBezTo>
                <a:cubicBezTo>
                  <a:pt x="1446808" y="-35124"/>
                  <a:pt x="1747985" y="21702"/>
                  <a:pt x="1927319" y="0"/>
                </a:cubicBezTo>
                <a:cubicBezTo>
                  <a:pt x="2106653" y="-21702"/>
                  <a:pt x="2262057" y="9319"/>
                  <a:pt x="2370822" y="0"/>
                </a:cubicBezTo>
                <a:cubicBezTo>
                  <a:pt x="2479587" y="-9319"/>
                  <a:pt x="2694746" y="22936"/>
                  <a:pt x="2814325" y="0"/>
                </a:cubicBezTo>
                <a:cubicBezTo>
                  <a:pt x="2933904" y="-22936"/>
                  <a:pt x="3239486" y="75743"/>
                  <a:pt x="3479579" y="0"/>
                </a:cubicBezTo>
                <a:cubicBezTo>
                  <a:pt x="3719672" y="-75743"/>
                  <a:pt x="3879983" y="42313"/>
                  <a:pt x="4089396" y="0"/>
                </a:cubicBezTo>
                <a:cubicBezTo>
                  <a:pt x="4298809" y="-42313"/>
                  <a:pt x="4301965" y="35745"/>
                  <a:pt x="4477461" y="0"/>
                </a:cubicBezTo>
                <a:cubicBezTo>
                  <a:pt x="4652957" y="-35745"/>
                  <a:pt x="4730921" y="49284"/>
                  <a:pt x="4976402" y="0"/>
                </a:cubicBezTo>
                <a:cubicBezTo>
                  <a:pt x="5221883" y="-49284"/>
                  <a:pt x="5417649" y="76271"/>
                  <a:pt x="5752532" y="0"/>
                </a:cubicBezTo>
                <a:cubicBezTo>
                  <a:pt x="5854595" y="-10829"/>
                  <a:pt x="5966794" y="104576"/>
                  <a:pt x="5961277" y="208745"/>
                </a:cubicBezTo>
                <a:cubicBezTo>
                  <a:pt x="5982100" y="332740"/>
                  <a:pt x="5952400" y="463433"/>
                  <a:pt x="5961277" y="609522"/>
                </a:cubicBezTo>
                <a:cubicBezTo>
                  <a:pt x="5970154" y="755611"/>
                  <a:pt x="5948042" y="855870"/>
                  <a:pt x="5961277" y="1043697"/>
                </a:cubicBezTo>
                <a:cubicBezTo>
                  <a:pt x="5972426" y="1153689"/>
                  <a:pt x="5868377" y="1255482"/>
                  <a:pt x="5752532" y="1252442"/>
                </a:cubicBezTo>
                <a:cubicBezTo>
                  <a:pt x="5584219" y="1272397"/>
                  <a:pt x="5484807" y="1216562"/>
                  <a:pt x="5364467" y="1252442"/>
                </a:cubicBezTo>
                <a:cubicBezTo>
                  <a:pt x="5244127" y="1288322"/>
                  <a:pt x="5082106" y="1198162"/>
                  <a:pt x="4865526" y="1252442"/>
                </a:cubicBezTo>
                <a:cubicBezTo>
                  <a:pt x="4648946" y="1306722"/>
                  <a:pt x="4541649" y="1249881"/>
                  <a:pt x="4422023" y="1252442"/>
                </a:cubicBezTo>
                <a:cubicBezTo>
                  <a:pt x="4302397" y="1255003"/>
                  <a:pt x="4029413" y="1214034"/>
                  <a:pt x="3923082" y="1252442"/>
                </a:cubicBezTo>
                <a:cubicBezTo>
                  <a:pt x="3816751" y="1290850"/>
                  <a:pt x="3591417" y="1233773"/>
                  <a:pt x="3479579" y="1252442"/>
                </a:cubicBezTo>
                <a:cubicBezTo>
                  <a:pt x="3367741" y="1271111"/>
                  <a:pt x="3065958" y="1218913"/>
                  <a:pt x="2925201" y="1252442"/>
                </a:cubicBezTo>
                <a:cubicBezTo>
                  <a:pt x="2784444" y="1285971"/>
                  <a:pt x="2653983" y="1230463"/>
                  <a:pt x="2481698" y="1252442"/>
                </a:cubicBezTo>
                <a:cubicBezTo>
                  <a:pt x="2309413" y="1274421"/>
                  <a:pt x="2198722" y="1235854"/>
                  <a:pt x="1982757" y="1252442"/>
                </a:cubicBezTo>
                <a:cubicBezTo>
                  <a:pt x="1766792" y="1269030"/>
                  <a:pt x="1700045" y="1236921"/>
                  <a:pt x="1428378" y="1252442"/>
                </a:cubicBezTo>
                <a:cubicBezTo>
                  <a:pt x="1156711" y="1267963"/>
                  <a:pt x="1037472" y="1232252"/>
                  <a:pt x="873999" y="1252442"/>
                </a:cubicBezTo>
                <a:cubicBezTo>
                  <a:pt x="710526" y="1272632"/>
                  <a:pt x="395070" y="1200730"/>
                  <a:pt x="208745" y="1252442"/>
                </a:cubicBezTo>
                <a:cubicBezTo>
                  <a:pt x="76463" y="1250007"/>
                  <a:pt x="9355" y="1169778"/>
                  <a:pt x="0" y="1043697"/>
                </a:cubicBezTo>
                <a:cubicBezTo>
                  <a:pt x="-38365" y="918641"/>
                  <a:pt x="31255" y="816783"/>
                  <a:pt x="0" y="651270"/>
                </a:cubicBezTo>
                <a:cubicBezTo>
                  <a:pt x="-31255" y="485757"/>
                  <a:pt x="17627" y="330577"/>
                  <a:pt x="0" y="208745"/>
                </a:cubicBezTo>
                <a:close/>
              </a:path>
              <a:path w="5961277" h="1252442" stroke="0" extrusionOk="0">
                <a:moveTo>
                  <a:pt x="0" y="208745"/>
                </a:moveTo>
                <a:cubicBezTo>
                  <a:pt x="-25015" y="86068"/>
                  <a:pt x="112006" y="14121"/>
                  <a:pt x="208745" y="0"/>
                </a:cubicBezTo>
                <a:cubicBezTo>
                  <a:pt x="440114" y="-36414"/>
                  <a:pt x="658410" y="69019"/>
                  <a:pt x="818562" y="0"/>
                </a:cubicBezTo>
                <a:cubicBezTo>
                  <a:pt x="978714" y="-69019"/>
                  <a:pt x="1223579" y="63695"/>
                  <a:pt x="1428378" y="0"/>
                </a:cubicBezTo>
                <a:cubicBezTo>
                  <a:pt x="1633177" y="-63695"/>
                  <a:pt x="1746040" y="3191"/>
                  <a:pt x="2038195" y="0"/>
                </a:cubicBezTo>
                <a:cubicBezTo>
                  <a:pt x="2330350" y="-3191"/>
                  <a:pt x="2547231" y="66120"/>
                  <a:pt x="2703449" y="0"/>
                </a:cubicBezTo>
                <a:cubicBezTo>
                  <a:pt x="2859667" y="-66120"/>
                  <a:pt x="2969206" y="1295"/>
                  <a:pt x="3146952" y="0"/>
                </a:cubicBezTo>
                <a:cubicBezTo>
                  <a:pt x="3324698" y="-1295"/>
                  <a:pt x="3547714" y="14555"/>
                  <a:pt x="3701331" y="0"/>
                </a:cubicBezTo>
                <a:cubicBezTo>
                  <a:pt x="3854948" y="-14555"/>
                  <a:pt x="3960440" y="15364"/>
                  <a:pt x="4200272" y="0"/>
                </a:cubicBezTo>
                <a:cubicBezTo>
                  <a:pt x="4440104" y="-15364"/>
                  <a:pt x="4541768" y="20380"/>
                  <a:pt x="4643775" y="0"/>
                </a:cubicBezTo>
                <a:cubicBezTo>
                  <a:pt x="4745782" y="-20380"/>
                  <a:pt x="5017623" y="48320"/>
                  <a:pt x="5253591" y="0"/>
                </a:cubicBezTo>
                <a:cubicBezTo>
                  <a:pt x="5489559" y="-48320"/>
                  <a:pt x="5626998" y="41421"/>
                  <a:pt x="5752532" y="0"/>
                </a:cubicBezTo>
                <a:cubicBezTo>
                  <a:pt x="5871862" y="10003"/>
                  <a:pt x="5957574" y="112557"/>
                  <a:pt x="5961277" y="208745"/>
                </a:cubicBezTo>
                <a:cubicBezTo>
                  <a:pt x="5972337" y="359038"/>
                  <a:pt x="5913223" y="501003"/>
                  <a:pt x="5961277" y="642920"/>
                </a:cubicBezTo>
                <a:cubicBezTo>
                  <a:pt x="6009331" y="784837"/>
                  <a:pt x="5948547" y="890702"/>
                  <a:pt x="5961277" y="1043697"/>
                </a:cubicBezTo>
                <a:cubicBezTo>
                  <a:pt x="5978363" y="1182198"/>
                  <a:pt x="5876538" y="1250494"/>
                  <a:pt x="5752532" y="1252442"/>
                </a:cubicBezTo>
                <a:cubicBezTo>
                  <a:pt x="5617226" y="1259601"/>
                  <a:pt x="5541458" y="1243721"/>
                  <a:pt x="5364467" y="1252442"/>
                </a:cubicBezTo>
                <a:cubicBezTo>
                  <a:pt x="5187476" y="1261163"/>
                  <a:pt x="4908319" y="1190666"/>
                  <a:pt x="4699212" y="1252442"/>
                </a:cubicBezTo>
                <a:cubicBezTo>
                  <a:pt x="4490106" y="1314218"/>
                  <a:pt x="4314681" y="1200142"/>
                  <a:pt x="4200272" y="1252442"/>
                </a:cubicBezTo>
                <a:cubicBezTo>
                  <a:pt x="4085863" y="1304742"/>
                  <a:pt x="3779757" y="1202375"/>
                  <a:pt x="3590455" y="1252442"/>
                </a:cubicBezTo>
                <a:cubicBezTo>
                  <a:pt x="3401153" y="1302509"/>
                  <a:pt x="3268681" y="1205160"/>
                  <a:pt x="3146952" y="1252442"/>
                </a:cubicBezTo>
                <a:cubicBezTo>
                  <a:pt x="3025223" y="1299724"/>
                  <a:pt x="2866164" y="1249058"/>
                  <a:pt x="2703449" y="1252442"/>
                </a:cubicBezTo>
                <a:cubicBezTo>
                  <a:pt x="2540734" y="1255826"/>
                  <a:pt x="2408765" y="1196155"/>
                  <a:pt x="2149070" y="1252442"/>
                </a:cubicBezTo>
                <a:cubicBezTo>
                  <a:pt x="1889375" y="1308729"/>
                  <a:pt x="1782758" y="1205078"/>
                  <a:pt x="1594692" y="1252442"/>
                </a:cubicBezTo>
                <a:cubicBezTo>
                  <a:pt x="1406626" y="1299806"/>
                  <a:pt x="1359087" y="1247406"/>
                  <a:pt x="1206627" y="1252442"/>
                </a:cubicBezTo>
                <a:cubicBezTo>
                  <a:pt x="1054167" y="1257478"/>
                  <a:pt x="942946" y="1242100"/>
                  <a:pt x="763124" y="1252442"/>
                </a:cubicBezTo>
                <a:cubicBezTo>
                  <a:pt x="583302" y="1262784"/>
                  <a:pt x="387932" y="1207916"/>
                  <a:pt x="208745" y="1252442"/>
                </a:cubicBezTo>
                <a:cubicBezTo>
                  <a:pt x="81960" y="1271217"/>
                  <a:pt x="14159" y="1174334"/>
                  <a:pt x="0" y="1043697"/>
                </a:cubicBezTo>
                <a:cubicBezTo>
                  <a:pt x="-38620" y="853315"/>
                  <a:pt x="19309" y="790267"/>
                  <a:pt x="0" y="634571"/>
                </a:cubicBezTo>
                <a:cubicBezTo>
                  <a:pt x="-19309" y="478875"/>
                  <a:pt x="4996" y="386353"/>
                  <a:pt x="0" y="208745"/>
                </a:cubicBezTo>
                <a:close/>
              </a:path>
            </a:pathLst>
          </a:custGeom>
          <a:solidFill>
            <a:srgbClr val="B9EDFF"/>
          </a:solidFill>
          <a:ln w="12700" cap="flat" cmpd="sng" algn="ctr">
            <a:solidFill>
              <a:srgbClr val="00B0F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9B089-6E78-47B9-BA8B-D2DD7744B69C}"/>
              </a:ext>
            </a:extLst>
          </p:cNvPr>
          <p:cNvSpPr txBox="1"/>
          <p:nvPr/>
        </p:nvSpPr>
        <p:spPr>
          <a:xfrm>
            <a:off x="1884687" y="1170061"/>
            <a:ext cx="582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nhiều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ít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22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237182" y="1871783"/>
            <a:ext cx="8081295" cy="2288738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77893" y="1374807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27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73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20015" y="2746836"/>
            <a:ext cx="749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Bảng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liệu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441184" y="4160521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</a:t>
            </a:r>
            <a:endParaRPr lang="en-US" sz="135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8E55-DAEB-4272-9E59-FE7D880686B8}"/>
              </a:ext>
            </a:extLst>
          </p:cNvPr>
          <p:cNvSpPr txBox="1">
            <a:spLocks/>
          </p:cNvSpPr>
          <p:nvPr/>
        </p:nvSpPr>
        <p:spPr>
          <a:xfrm>
            <a:off x="647725" y="1202623"/>
            <a:ext cx="4585421" cy="533100"/>
          </a:xfrm>
          <a:prstGeom prst="rect">
            <a:avLst/>
          </a:prstGeom>
        </p:spPr>
        <p:txBody>
          <a:bodyPr/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95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F06B53-EB7F-49DD-81EF-BF6EA04D62D9}"/>
              </a:ext>
            </a:extLst>
          </p:cNvPr>
          <p:cNvGrpSpPr/>
          <p:nvPr/>
        </p:nvGrpSpPr>
        <p:grpSpPr>
          <a:xfrm>
            <a:off x="1523054" y="1941285"/>
            <a:ext cx="3279787" cy="3473676"/>
            <a:chOff x="4306579" y="1486018"/>
            <a:chExt cx="4008434" cy="4631570"/>
          </a:xfrm>
        </p:grpSpPr>
        <p:pic>
          <p:nvPicPr>
            <p:cNvPr id="7" name="Picture 2" descr="Sticker giấy note hình pin Pao và các bạn trang trí planner | Shopee Việt  Nam">
              <a:extLst>
                <a:ext uri="{FF2B5EF4-FFF2-40B4-BE49-F238E27FC236}">
                  <a16:creationId xmlns:a16="http://schemas.microsoft.com/office/drawing/2014/main" id="{F69E16D7-FC49-462F-A4C1-50455A85F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D6D6"/>
                </a:clrFrom>
                <a:clrTo>
                  <a:srgbClr val="FE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7" t="69444" r="37844"/>
            <a:stretch/>
          </p:blipFill>
          <p:spPr bwMode="auto">
            <a:xfrm>
              <a:off x="4306579" y="1486018"/>
              <a:ext cx="4008434" cy="463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616616-C9D6-4FCA-B713-4D2DD01C2292}"/>
                </a:ext>
              </a:extLst>
            </p:cNvPr>
            <p:cNvSpPr txBox="1"/>
            <p:nvPr/>
          </p:nvSpPr>
          <p:spPr>
            <a:xfrm>
              <a:off x="4555975" y="3039823"/>
              <a:ext cx="3332866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rtl="0"/>
              <a:r>
                <a:rPr lang="en-US" sz="2400" dirty="0" err="1" smtClean="0">
                  <a:latin typeface="+mj-lt"/>
                </a:rPr>
                <a:t>Đọc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+mj-lt"/>
                </a:rPr>
                <a:t>mô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tả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được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số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liệu</a:t>
              </a:r>
              <a:r>
                <a:rPr lang="en-US" sz="2400" dirty="0" smtClean="0">
                  <a:latin typeface="+mj-lt"/>
                </a:rPr>
                <a:t> ở </a:t>
              </a:r>
              <a:r>
                <a:rPr lang="en-US" sz="2400" dirty="0" err="1" smtClean="0">
                  <a:latin typeface="+mj-lt"/>
                </a:rPr>
                <a:t>dạng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err="1" smtClean="0">
                  <a:latin typeface="+mj-lt"/>
                </a:rPr>
                <a:t>bảng</a:t>
              </a:r>
              <a:r>
                <a:rPr lang="en-US" sz="2400" dirty="0" smtClean="0">
                  <a:latin typeface="+mj-lt"/>
                </a:rPr>
                <a:t>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6C48BC-9E8C-4212-AE89-6ADEEB66ED8C}"/>
              </a:ext>
            </a:extLst>
          </p:cNvPr>
          <p:cNvGrpSpPr/>
          <p:nvPr/>
        </p:nvGrpSpPr>
        <p:grpSpPr>
          <a:xfrm>
            <a:off x="4423313" y="1839153"/>
            <a:ext cx="3279787" cy="3473675"/>
            <a:chOff x="7885423" y="1638012"/>
            <a:chExt cx="3834296" cy="4153187"/>
          </a:xfrm>
        </p:grpSpPr>
        <p:pic>
          <p:nvPicPr>
            <p:cNvPr id="10" name="Picture 6" descr="Sticker giấy note hình pin Pao và các bạn trang trí planner | Shopee Việt  Nam">
              <a:extLst>
                <a:ext uri="{FF2B5EF4-FFF2-40B4-BE49-F238E27FC236}">
                  <a16:creationId xmlns:a16="http://schemas.microsoft.com/office/drawing/2014/main" id="{33A528B5-1E28-48AA-A85C-893626D923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D6D6"/>
                </a:clrFrom>
                <a:clrTo>
                  <a:srgbClr val="FE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1" t="21528" r="9654" b="48437"/>
            <a:stretch/>
          </p:blipFill>
          <p:spPr bwMode="auto">
            <a:xfrm>
              <a:off x="7885423" y="1638012"/>
              <a:ext cx="3834296" cy="415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690D44-0DA4-44C8-984D-CEEFF31A6117}"/>
                </a:ext>
              </a:extLst>
            </p:cNvPr>
            <p:cNvSpPr txBox="1"/>
            <p:nvPr/>
          </p:nvSpPr>
          <p:spPr>
            <a:xfrm>
              <a:off x="8386204" y="3153439"/>
              <a:ext cx="2925857" cy="187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rtl="0"/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Nêu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nhận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xét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đơn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giản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bảng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+mj-lt"/>
                  <a:cs typeface="Times New Roman" panose="02020603050405020304" pitchFamily="18" charset="0"/>
                </a:rPr>
                <a:t>liệu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611" y="808839"/>
            <a:ext cx="8362777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39808"/>
              </p:ext>
            </p:extLst>
          </p:nvPr>
        </p:nvGraphicFramePr>
        <p:xfrm>
          <a:off x="576305" y="3195320"/>
          <a:ext cx="7991388" cy="216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847">
                  <a:extLst>
                    <a:ext uri="{9D8B030D-6E8A-4147-A177-3AD203B41FA5}">
                      <a16:colId xmlns:a16="http://schemas.microsoft.com/office/drawing/2014/main" val="1212983209"/>
                    </a:ext>
                  </a:extLst>
                </a:gridCol>
                <a:gridCol w="1997847">
                  <a:extLst>
                    <a:ext uri="{9D8B030D-6E8A-4147-A177-3AD203B41FA5}">
                      <a16:colId xmlns:a16="http://schemas.microsoft.com/office/drawing/2014/main" val="3947937424"/>
                    </a:ext>
                  </a:extLst>
                </a:gridCol>
                <a:gridCol w="1997847">
                  <a:extLst>
                    <a:ext uri="{9D8B030D-6E8A-4147-A177-3AD203B41FA5}">
                      <a16:colId xmlns:a16="http://schemas.microsoft.com/office/drawing/2014/main" val="4102974611"/>
                    </a:ext>
                  </a:extLst>
                </a:gridCol>
                <a:gridCol w="1997847">
                  <a:extLst>
                    <a:ext uri="{9D8B030D-6E8A-4147-A177-3AD203B41FA5}">
                      <a16:colId xmlns:a16="http://schemas.microsoft.com/office/drawing/2014/main" val="189963649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7758"/>
                  </a:ext>
                </a:extLst>
              </a:tr>
              <a:tr h="12190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8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84034"/>
              </p:ext>
            </p:extLst>
          </p:nvPr>
        </p:nvGraphicFramePr>
        <p:xfrm>
          <a:off x="560949" y="1762760"/>
          <a:ext cx="812988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43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  <a:gridCol w="1478282">
                  <a:extLst>
                    <a:ext uri="{9D8B030D-6E8A-4147-A177-3AD203B41FA5}">
                      <a16:colId xmlns:a16="http://schemas.microsoft.com/office/drawing/2014/main" val="110638914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nuôi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Lợn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454275" algn="l"/>
                        </a:tabLst>
                      </a:pPr>
                      <a:r>
                        <a:rPr lang="en-US" sz="2400" dirty="0" err="1" smtClean="0"/>
                        <a:t>Dê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(con)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391400" y="2588260"/>
            <a:ext cx="1116554" cy="6273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0" y="2585720"/>
            <a:ext cx="1116554" cy="6273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97" y="811719"/>
            <a:ext cx="8129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quyển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hang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43420"/>
              </p:ext>
            </p:extLst>
          </p:nvPr>
        </p:nvGraphicFramePr>
        <p:xfrm>
          <a:off x="880989" y="2219960"/>
          <a:ext cx="7836291" cy="241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71">
                  <a:extLst>
                    <a:ext uri="{9D8B030D-6E8A-4147-A177-3AD203B41FA5}">
                      <a16:colId xmlns:a16="http://schemas.microsoft.com/office/drawing/2014/main" val="34683752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3010957"/>
                    </a:ext>
                  </a:extLst>
                </a:gridCol>
                <a:gridCol w="2266550">
                  <a:extLst>
                    <a:ext uri="{9D8B030D-6E8A-4147-A177-3AD203B41FA5}">
                      <a16:colId xmlns:a16="http://schemas.microsoft.com/office/drawing/2014/main" val="4210097975"/>
                    </a:ext>
                  </a:extLst>
                </a:gridCol>
                <a:gridCol w="1741570">
                  <a:extLst>
                    <a:ext uri="{9D8B030D-6E8A-4147-A177-3AD203B41FA5}">
                      <a16:colId xmlns:a16="http://schemas.microsoft.com/office/drawing/2014/main" val="3503375096"/>
                    </a:ext>
                  </a:extLst>
                </a:gridCol>
              </a:tblGrid>
              <a:tr h="79417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/>
                        <a:t>Tháng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sách</a:t>
                      </a:r>
                      <a:endParaRPr lang="en-US" sz="24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3050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Sách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khoa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65935"/>
                  </a:ext>
                </a:extLst>
              </a:tr>
              <a:tr h="794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Truyện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612 </a:t>
                      </a:r>
                      <a:r>
                        <a:rPr lang="en-US" sz="2400" dirty="0" err="1" smtClean="0"/>
                        <a:t>quyển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757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907280" y="3048000"/>
            <a:ext cx="1935480" cy="12801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386</Words>
  <Application>Microsoft Office PowerPoint</Application>
  <PresentationFormat>On-screen Show (4:3)</PresentationFormat>
  <Paragraphs>106</Paragraphs>
  <Slides>17</Slides>
  <Notes>8</Notes>
  <HiddenSlides>0</HiddenSlides>
  <MMClips>11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微软雅黑</vt:lpstr>
      <vt:lpstr>宋体</vt:lpstr>
      <vt:lpstr>Arial</vt:lpstr>
      <vt:lpstr>Arial Black</vt:lpstr>
      <vt:lpstr>Arial-Rounded</vt:lpstr>
      <vt:lpstr>Calibri</vt:lpstr>
      <vt:lpstr>Calibri Light</vt:lpstr>
      <vt:lpstr>Coiny</vt:lpstr>
      <vt:lpstr>等线</vt:lpstr>
      <vt:lpstr>ITC Avant Garde Std Bk</vt:lpstr>
      <vt:lpstr>黑体</vt:lpstr>
      <vt:lpstr>Times New Roman</vt:lpstr>
      <vt:lpstr>字魂59号-创粗黑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93</cp:revision>
  <dcterms:created xsi:type="dcterms:W3CDTF">2021-06-03T14:58:56Z</dcterms:created>
  <dcterms:modified xsi:type="dcterms:W3CDTF">2023-04-21T08:26:25Z</dcterms:modified>
</cp:coreProperties>
</file>